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4"/>
  </p:sldMasterIdLst>
  <p:notesMasterIdLst>
    <p:notesMasterId r:id="rId12"/>
  </p:notesMasterIdLst>
  <p:sldIdLst>
    <p:sldId id="256" r:id="rId5"/>
    <p:sldId id="258" r:id="rId6"/>
    <p:sldId id="260" r:id="rId7"/>
    <p:sldId id="257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3FB42A-8BD9-A9ED-C903-1C3C6E93D694}" v="22" dt="2021-08-13T16:54:27.565"/>
    <p1510:client id="{34C954D7-7689-E6D2-F0C9-EDCF2108993C}" v="4" dt="2019-09-06T20:20:01.397"/>
    <p1510:client id="{B5E049DE-722F-3B1B-3D31-006592D85981}" v="1" dt="2020-09-18T17:29:29.873"/>
    <p1510:client id="{78AC5656-661E-A7FA-48FB-100935A5AA3F}" v="24" dt="2021-08-13T17:08:08.310"/>
    <p1510:client id="{BDF6A877-9FE6-FEE9-C734-D44D98985D7D}" v="192" dt="2020-11-23T18:41:38.826"/>
    <p1510:client id="{EB06EE7C-F757-3825-F769-416AE5C38B64}" v="4" dt="2020-10-03T18:46:02.478"/>
    <p1510:client id="{DBAA50E3-3501-83D2-5C03-9200B147AB8D}" v="14" dt="2021-09-07T18:20:05.170"/>
    <p1510:client id="{F76CC669-DE7E-4B0B-887C-3DAE8B2212FE}" v="34" dt="2020-02-04T14:39:23.058"/>
    <p1510:client id="{FA7637FA-FB64-2D8C-31BD-9E5753A62518}" v="4" dt="2020-01-27T18:34:41.211"/>
    <p1510:client id="{FF7B1BE9-DBFB-58D6-A5AF-49DF0E888A91}" v="1369" dt="2020-10-01T03:17:23.6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23A06-1523-1B47-B123-FBDB63FF88A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F5ED-71F2-4847-8A55-2F500B10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1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75407D-59CE-CD4F-89D6-EB3517DEBDB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8802" y="4856588"/>
            <a:ext cx="877068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Marker Felt"/>
                <a:cs typeface="Marker Felt"/>
              </a:rPr>
              <a:t>Sesión</a:t>
            </a:r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 3: </a:t>
            </a:r>
            <a:r>
              <a:rPr lang="en-US" sz="2800" b="1" dirty="0" err="1">
                <a:solidFill>
                  <a:srgbClr val="0000FF"/>
                </a:solidFill>
                <a:latin typeface="Marker Felt"/>
                <a:cs typeface="Marker Felt"/>
              </a:rPr>
              <a:t>Diálogo</a:t>
            </a:r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 </a:t>
            </a:r>
            <a:r>
              <a:rPr lang="en-US" sz="2800" b="1" dirty="0" err="1">
                <a:solidFill>
                  <a:srgbClr val="0000FF"/>
                </a:solidFill>
                <a:latin typeface="Marker Felt"/>
                <a:cs typeface="Marker Felt"/>
              </a:rPr>
              <a:t>abierto</a:t>
            </a:r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 con </a:t>
            </a:r>
            <a:r>
              <a:rPr lang="en-US" sz="2800" b="1" dirty="0" err="1">
                <a:solidFill>
                  <a:srgbClr val="0000FF"/>
                </a:solidFill>
                <a:latin typeface="Marker Felt"/>
                <a:cs typeface="Marker Felt"/>
              </a:rPr>
              <a:t>el</a:t>
            </a:r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/la Director(a) y </a:t>
            </a:r>
            <a:r>
              <a:rPr lang="en-US" sz="2800" b="1" dirty="0" err="1">
                <a:solidFill>
                  <a:srgbClr val="0000FF"/>
                </a:solidFill>
                <a:latin typeface="Marker Felt"/>
                <a:cs typeface="Marker Felt"/>
              </a:rPr>
              <a:t>el</a:t>
            </a:r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/la </a:t>
            </a:r>
            <a:r>
              <a:rPr lang="en-US" sz="2800" b="1" dirty="0" err="1">
                <a:solidFill>
                  <a:srgbClr val="0000FF"/>
                </a:solidFill>
                <a:latin typeface="Marker Felt"/>
                <a:cs typeface="Marker Felt"/>
              </a:rPr>
              <a:t>consejero</a:t>
            </a:r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(a)</a:t>
            </a:r>
            <a:endParaRPr lang="en-US" sz="2800" b="1" dirty="0" err="1">
              <a:solidFill>
                <a:srgbClr val="0000FF"/>
              </a:solidFill>
              <a:latin typeface="Marker Felt"/>
            </a:endParaRPr>
          </a:p>
        </p:txBody>
      </p:sp>
      <p:pic>
        <p:nvPicPr>
          <p:cNvPr id="4" name="Picture 4" descr="A picture containing room, vector graphics&#10;&#10;Description generated with high confidence">
            <a:extLst>
              <a:ext uri="{FF2B5EF4-FFF2-40B4-BE49-F238E27FC236}">
                <a16:creationId xmlns:a16="http://schemas.microsoft.com/office/drawing/2014/main" id="{B9973A8D-5D2A-46E1-8778-8D90D7164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937" y="761869"/>
            <a:ext cx="2575278" cy="271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5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0000FF"/>
                </a:solidFill>
                <a:latin typeface="Marker Felt"/>
                <a:cs typeface="Marker Felt"/>
              </a:rPr>
              <a:t>Bienvenida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750932" cy="44341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latin typeface="Calibri"/>
                <a:cs typeface="Calibri"/>
              </a:rPr>
              <a:t>Propósito</a:t>
            </a:r>
            <a:r>
              <a:rPr lang="en-US" dirty="0">
                <a:latin typeface="Calibri"/>
                <a:cs typeface="Calibri"/>
              </a:rPr>
              <a:t>: </a:t>
            </a:r>
            <a:r>
              <a:rPr lang="en-US" dirty="0" err="1">
                <a:latin typeface="Calibri"/>
                <a:cs typeface="Calibri"/>
              </a:rPr>
              <a:t>Oír</a:t>
            </a:r>
            <a:r>
              <a:rPr lang="en-US" dirty="0">
                <a:latin typeface="Calibri"/>
                <a:cs typeface="Calibri"/>
              </a:rPr>
              <a:t> del (la) director(a) de la </a:t>
            </a:r>
            <a:r>
              <a:rPr lang="en-US" dirty="0" err="1">
                <a:latin typeface="Calibri"/>
                <a:cs typeface="Calibri"/>
              </a:rPr>
              <a:t>escuela</a:t>
            </a:r>
            <a:r>
              <a:rPr lang="en-US" dirty="0">
                <a:latin typeface="Calibri"/>
                <a:cs typeface="Calibri"/>
              </a:rPr>
              <a:t> al </a:t>
            </a:r>
            <a:r>
              <a:rPr lang="en-US" dirty="0" err="1">
                <a:latin typeface="Calibri"/>
                <a:cs typeface="Calibri"/>
              </a:rPr>
              <a:t>sobre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 err="1">
                <a:latin typeface="Calibri"/>
                <a:cs typeface="Calibri"/>
              </a:rPr>
              <a:t>cómo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 err="1">
                <a:latin typeface="Calibri"/>
                <a:cs typeface="Calibri"/>
              </a:rPr>
              <a:t>está</a:t>
            </a:r>
            <a:r>
              <a:rPr lang="en-US" dirty="0">
                <a:latin typeface="Calibri"/>
                <a:cs typeface="Calibri"/>
              </a:rPr>
              <a:t> la </a:t>
            </a:r>
            <a:r>
              <a:rPr lang="en-US" dirty="0" err="1">
                <a:latin typeface="Calibri"/>
                <a:cs typeface="Calibri"/>
              </a:rPr>
              <a:t>escuela</a:t>
            </a:r>
            <a:r>
              <a:rPr lang="en-US" dirty="0">
                <a:latin typeface="Calibri"/>
                <a:cs typeface="Calibri"/>
              </a:rPr>
              <a:t> a </a:t>
            </a:r>
            <a:r>
              <a:rPr lang="en-US" dirty="0" err="1">
                <a:latin typeface="Calibri"/>
                <a:cs typeface="Calibri"/>
              </a:rPr>
              <a:t>nivel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académico</a:t>
            </a:r>
            <a:r>
              <a:rPr lang="en-US" dirty="0">
                <a:latin typeface="Calibri"/>
                <a:cs typeface="Calibri"/>
              </a:rPr>
              <a:t> y al </a:t>
            </a:r>
            <a:r>
              <a:rPr lang="en-US" dirty="0" err="1">
                <a:latin typeface="Calibri"/>
                <a:cs typeface="Calibri"/>
              </a:rPr>
              <a:t>respecto</a:t>
            </a:r>
            <a:r>
              <a:rPr lang="en-US" dirty="0">
                <a:latin typeface="Calibri"/>
                <a:cs typeface="Calibri"/>
              </a:rPr>
              <a:t> de </a:t>
            </a:r>
            <a:r>
              <a:rPr lang="en-US" dirty="0" err="1">
                <a:latin typeface="Calibri"/>
                <a:cs typeface="Calibri"/>
              </a:rPr>
              <a:t>qué</a:t>
            </a:r>
            <a:r>
              <a:rPr lang="en-US" dirty="0">
                <a:latin typeface="Calibri"/>
                <a:cs typeface="Calibri"/>
              </a:rPr>
              <a:t> se </a:t>
            </a:r>
            <a:r>
              <a:rPr lang="en-US" dirty="0" err="1">
                <a:latin typeface="Calibri"/>
                <a:cs typeface="Calibri"/>
              </a:rPr>
              <a:t>está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haciendo</a:t>
            </a:r>
            <a:r>
              <a:rPr lang="en-US" dirty="0">
                <a:latin typeface="Calibri"/>
                <a:cs typeface="Calibri"/>
              </a:rPr>
              <a:t> para </a:t>
            </a:r>
            <a:r>
              <a:rPr lang="en-US" dirty="0" err="1">
                <a:latin typeface="Calibri"/>
                <a:cs typeface="Calibri"/>
              </a:rPr>
              <a:t>asegurarse</a:t>
            </a:r>
            <a:r>
              <a:rPr lang="en-US" dirty="0">
                <a:latin typeface="Calibri"/>
                <a:cs typeface="Calibri"/>
              </a:rPr>
              <a:t> de que sus </a:t>
            </a:r>
            <a:r>
              <a:rPr lang="en-US" dirty="0" err="1">
                <a:latin typeface="Calibri"/>
                <a:cs typeface="Calibri"/>
              </a:rPr>
              <a:t>hijos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 err="1">
                <a:latin typeface="Calibri"/>
                <a:cs typeface="Calibri"/>
              </a:rPr>
              <a:t>están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llegando</a:t>
            </a:r>
            <a:r>
              <a:rPr lang="en-US" dirty="0">
                <a:latin typeface="Calibri"/>
                <a:cs typeface="Calibri"/>
              </a:rPr>
              <a:t> a los </a:t>
            </a:r>
            <a:r>
              <a:rPr lang="en-US" dirty="0" err="1">
                <a:latin typeface="Calibri"/>
                <a:cs typeface="Calibri"/>
              </a:rPr>
              <a:t>objetivos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marcados</a:t>
            </a:r>
            <a:r>
              <a:rPr lang="en-US" dirty="0">
                <a:latin typeface="Calibri"/>
                <a:cs typeface="Calibri"/>
              </a:rPr>
              <a:t> en </a:t>
            </a:r>
            <a:r>
              <a:rPr lang="en-US" dirty="0" err="1">
                <a:latin typeface="Calibri"/>
                <a:cs typeface="Calibri"/>
              </a:rPr>
              <a:t>todas</a:t>
            </a:r>
            <a:r>
              <a:rPr lang="en-US" dirty="0">
                <a:latin typeface="Calibri"/>
                <a:cs typeface="Calibri"/>
              </a:rPr>
              <a:t> las </a:t>
            </a:r>
            <a:r>
              <a:rPr lang="en-US" dirty="0" err="1">
                <a:latin typeface="Calibri"/>
                <a:cs typeface="Calibri"/>
              </a:rPr>
              <a:t>materias</a:t>
            </a:r>
            <a:r>
              <a:rPr lang="en-US" dirty="0">
                <a:latin typeface="Calibri"/>
                <a:cs typeface="Calibri"/>
              </a:rPr>
              <a:t>.</a:t>
            </a:r>
            <a:endParaRPr lang="en-US" dirty="0">
              <a:latin typeface="Corbel"/>
              <a:cs typeface="Calibri"/>
            </a:endParaRPr>
          </a:p>
          <a:p>
            <a:r>
              <a:rPr lang="en-US" dirty="0" err="1">
                <a:latin typeface="Calibri"/>
                <a:cs typeface="Calibri"/>
              </a:rPr>
              <a:t>Objetivos</a:t>
            </a:r>
            <a:r>
              <a:rPr lang="en-US" dirty="0">
                <a:latin typeface="Calibri"/>
                <a:cs typeface="Calibri"/>
              </a:rPr>
              <a:t> </a:t>
            </a:r>
            <a:endParaRPr lang="en-US" dirty="0"/>
          </a:p>
          <a:p>
            <a:pPr lvl="1"/>
            <a:r>
              <a:rPr lang="en-US" sz="2200" dirty="0" err="1">
                <a:latin typeface="Calibri"/>
                <a:cs typeface="Calibri"/>
              </a:rPr>
              <a:t>Mantener</a:t>
            </a:r>
            <a:r>
              <a:rPr lang="en-US" sz="2200" dirty="0">
                <a:latin typeface="Calibri"/>
                <a:cs typeface="Calibri"/>
              </a:rPr>
              <a:t> un </a:t>
            </a:r>
            <a:r>
              <a:rPr lang="en-US" sz="2200" dirty="0" err="1">
                <a:latin typeface="Calibri"/>
                <a:cs typeface="Calibri"/>
              </a:rPr>
              <a:t>diálogo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dirty="0" err="1">
                <a:latin typeface="Calibri"/>
                <a:cs typeface="Calibri"/>
              </a:rPr>
              <a:t>abierto</a:t>
            </a:r>
            <a:r>
              <a:rPr lang="en-US" sz="2200" dirty="0">
                <a:latin typeface="Calibri"/>
                <a:cs typeface="Calibri"/>
              </a:rPr>
              <a:t> con la principal / la </a:t>
            </a:r>
            <a:r>
              <a:rPr lang="en-US" sz="2200" dirty="0" err="1">
                <a:latin typeface="Calibri"/>
                <a:cs typeface="Calibri"/>
              </a:rPr>
              <a:t>consejera</a:t>
            </a:r>
            <a:r>
              <a:rPr lang="en-US" sz="2200" dirty="0">
                <a:latin typeface="Calibri"/>
                <a:cs typeface="Calibri"/>
              </a:rPr>
              <a:t> de la </a:t>
            </a:r>
            <a:r>
              <a:rPr lang="en-US" sz="2200" dirty="0" err="1">
                <a:latin typeface="Calibri"/>
                <a:cs typeface="Calibri"/>
              </a:rPr>
              <a:t>escuela</a:t>
            </a:r>
            <a:r>
              <a:rPr lang="en-US" sz="2200" dirty="0">
                <a:latin typeface="Calibri"/>
                <a:cs typeface="Calibri"/>
              </a:rPr>
              <a:t>. </a:t>
            </a:r>
          </a:p>
          <a:p>
            <a:pPr lvl="1"/>
            <a:r>
              <a:rPr lang="en-US" sz="2200" dirty="0" err="1">
                <a:latin typeface="Calibri"/>
                <a:cs typeface="Calibri"/>
              </a:rPr>
              <a:t>Contestar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dirty="0" err="1">
                <a:latin typeface="Calibri"/>
                <a:cs typeface="Calibri"/>
              </a:rPr>
              <a:t>preguntas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dirty="0" err="1">
                <a:latin typeface="Calibri"/>
                <a:cs typeface="Calibri"/>
              </a:rPr>
              <a:t>sobre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dirty="0" err="1">
                <a:latin typeface="Calibri"/>
                <a:cs typeface="Calibri"/>
              </a:rPr>
              <a:t>asuntos</a:t>
            </a:r>
            <a:r>
              <a:rPr lang="en-US" sz="2200" dirty="0">
                <a:latin typeface="Calibri"/>
                <a:cs typeface="Calibri"/>
              </a:rPr>
              <a:t> y </a:t>
            </a:r>
            <a:r>
              <a:rPr lang="en-US" sz="2200" dirty="0" err="1">
                <a:latin typeface="Calibri"/>
                <a:cs typeface="Calibri"/>
              </a:rPr>
              <a:t>preocupaciones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dirty="0" err="1">
                <a:latin typeface="Calibri"/>
                <a:cs typeface="Calibri"/>
              </a:rPr>
              <a:t>sobre</a:t>
            </a:r>
            <a:r>
              <a:rPr lang="en-US" sz="2200" dirty="0">
                <a:latin typeface="Calibri"/>
                <a:cs typeface="Calibri"/>
              </a:rPr>
              <a:t> la </a:t>
            </a:r>
            <a:r>
              <a:rPr lang="en-US" sz="2200" dirty="0" err="1">
                <a:latin typeface="Calibri"/>
                <a:cs typeface="Calibri"/>
              </a:rPr>
              <a:t>escuela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dirty="0" err="1">
                <a:latin typeface="Calibri"/>
                <a:cs typeface="Calibri"/>
              </a:rPr>
              <a:t>directamente</a:t>
            </a:r>
            <a:r>
              <a:rPr lang="en-US" sz="2200" dirty="0">
                <a:latin typeface="Calibri"/>
                <a:cs typeface="Calibri"/>
              </a:rPr>
              <a:t> con la principal.</a:t>
            </a: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35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063" y="1971762"/>
            <a:ext cx="4914165" cy="43786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dirty="0">
                <a:latin typeface="Calibri"/>
                <a:cs typeface="Calibri"/>
              </a:rPr>
              <a:t>Nombre e </a:t>
            </a:r>
            <a:r>
              <a:rPr lang="en-US" sz="4000" dirty="0" err="1">
                <a:latin typeface="Calibri"/>
                <a:cs typeface="Calibri"/>
              </a:rPr>
              <a:t>información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err="1">
                <a:latin typeface="Calibri"/>
                <a:cs typeface="Calibri"/>
              </a:rPr>
              <a:t>sobre</a:t>
            </a:r>
            <a:r>
              <a:rPr lang="en-US" sz="4000" dirty="0">
                <a:latin typeface="Calibri"/>
                <a:cs typeface="Calibri"/>
              </a:rPr>
              <a:t> el/la director(a) de la </a:t>
            </a:r>
            <a:r>
              <a:rPr lang="en-US" sz="4000" dirty="0" err="1">
                <a:latin typeface="Calibri"/>
                <a:cs typeface="Calibri"/>
              </a:rPr>
              <a:t>escuela</a:t>
            </a:r>
            <a:r>
              <a:rPr lang="en-US" sz="4000" dirty="0">
                <a:latin typeface="Calibri"/>
                <a:cs typeface="Calibri"/>
              </a:rPr>
              <a:t>.</a:t>
            </a:r>
            <a:endParaRPr lang="en-US" dirty="0" err="1"/>
          </a:p>
          <a:p>
            <a:r>
              <a:rPr lang="en-US" sz="4000" dirty="0"/>
              <a:t>Equipo de Administración</a:t>
            </a:r>
          </a:p>
          <a:p>
            <a:endParaRPr lang="en-US" dirty="0">
              <a:latin typeface="Calibri"/>
              <a:cs typeface="Calibri"/>
            </a:endParaRP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424820" cy="1143000"/>
          </a:xfrm>
        </p:spPr>
        <p:txBody>
          <a:bodyPr>
            <a:noAutofit/>
          </a:bodyPr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Marker Felt"/>
                <a:cs typeface="Marker Felt"/>
              </a:rPr>
              <a:t>Presentación</a:t>
            </a:r>
            <a:endParaRPr lang="en-US" sz="7200" b="1" dirty="0">
              <a:solidFill>
                <a:srgbClr val="0000FF"/>
              </a:solidFill>
              <a:latin typeface="Marker Felt"/>
              <a:cs typeface="Marker Fel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307" y="3209124"/>
            <a:ext cx="2730516" cy="273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23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03" y="1949823"/>
            <a:ext cx="4720038" cy="44169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400" dirty="0" err="1">
                <a:latin typeface="Calibri"/>
                <a:cs typeface="Calibri"/>
              </a:rPr>
              <a:t>Preguntas</a:t>
            </a:r>
            <a:r>
              <a:rPr lang="en-US" sz="4400" dirty="0">
                <a:latin typeface="Calibri"/>
                <a:cs typeface="Calibri"/>
              </a:rPr>
              <a:t> de los padres para el/la Director(a). 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42482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rgbClr val="0000FF"/>
                </a:solidFill>
                <a:latin typeface="Marker Felt"/>
              </a:rPr>
              <a:t>Diálogo</a:t>
            </a:r>
            <a:r>
              <a:rPr lang="en-US" sz="4000" b="1" dirty="0">
                <a:solidFill>
                  <a:srgbClr val="0000FF"/>
                </a:solidFill>
                <a:latin typeface="Marker Felt"/>
              </a:rPr>
              <a:t> con el/la Director(a)</a:t>
            </a:r>
            <a:endParaRPr lang="en-US" sz="4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5E8A42-034F-402B-8E18-0172DFAAE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4197" y="2461846"/>
            <a:ext cx="3353972" cy="302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1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000" b="1">
                <a:solidFill>
                  <a:srgbClr val="0000FF"/>
                </a:solidFill>
                <a:latin typeface="Marker Felt"/>
              </a:rPr>
              <a:t>Debate en grupo</a:t>
            </a:r>
            <a:endParaRPr lang="en-US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012" y="1969478"/>
            <a:ext cx="4280189" cy="38052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Calibri"/>
                <a:cs typeface="Calibri"/>
              </a:rPr>
              <a:t>¿Le </a:t>
            </a:r>
            <a:r>
              <a:rPr lang="en-US" sz="3600" dirty="0" err="1">
                <a:latin typeface="Calibri"/>
                <a:cs typeface="Calibri"/>
              </a:rPr>
              <a:t>pareció</a:t>
            </a:r>
            <a:r>
              <a:rPr lang="en-US" sz="3600" dirty="0">
                <a:latin typeface="Calibri"/>
                <a:cs typeface="Calibri"/>
              </a:rPr>
              <a:t> bien el </a:t>
            </a:r>
            <a:r>
              <a:rPr lang="en-US" sz="3600" dirty="0" err="1">
                <a:latin typeface="Calibri"/>
                <a:cs typeface="Calibri"/>
              </a:rPr>
              <a:t>esfuerzo</a:t>
            </a:r>
            <a:r>
              <a:rPr lang="en-US" sz="3600" dirty="0">
                <a:latin typeface="Calibri"/>
                <a:cs typeface="Calibri"/>
              </a:rPr>
              <a:t> del director(a) para </a:t>
            </a:r>
            <a:r>
              <a:rPr lang="en-US" sz="3600" dirty="0" err="1">
                <a:latin typeface="Calibri"/>
                <a:cs typeface="Calibri"/>
              </a:rPr>
              <a:t>ayudarle</a:t>
            </a:r>
            <a:r>
              <a:rPr lang="en-US" sz="3600" dirty="0">
                <a:latin typeface="Calibri"/>
                <a:cs typeface="Calibri"/>
              </a:rPr>
              <a:t> a </a:t>
            </a:r>
            <a:r>
              <a:rPr lang="en-US" sz="3600" dirty="0" err="1">
                <a:latin typeface="Calibri"/>
                <a:cs typeface="Calibri"/>
              </a:rPr>
              <a:t>entender</a:t>
            </a:r>
            <a:r>
              <a:rPr lang="en-US" sz="3600" dirty="0">
                <a:latin typeface="Calibri"/>
                <a:cs typeface="Calibri"/>
              </a:rPr>
              <a:t> lo que </a:t>
            </a:r>
            <a:r>
              <a:rPr lang="en-US" sz="3600">
                <a:latin typeface="Calibri"/>
                <a:cs typeface="Calibri"/>
              </a:rPr>
              <a:t>usted preguntó?</a:t>
            </a:r>
            <a:endParaRPr lang="en-US">
              <a:latin typeface="Corbel"/>
              <a:cs typeface="Calibri"/>
            </a:endParaRPr>
          </a:p>
          <a:p>
            <a:r>
              <a:rPr lang="en-US" sz="3600">
                <a:latin typeface="Calibri"/>
                <a:cs typeface="Calibri"/>
              </a:rPr>
              <a:t>¿Le fueron de ayuda las respuestas?</a:t>
            </a:r>
            <a:endParaRPr lang="en-US"/>
          </a:p>
          <a:p>
            <a:r>
              <a:rPr lang="en-US" sz="3600">
                <a:latin typeface="Calibri"/>
                <a:cs typeface="Calibri"/>
              </a:rPr>
              <a:t>¿Qué es lo más importante que usted aprendió sobre la escuela de la visita de la directora?</a:t>
            </a:r>
          </a:p>
          <a:p>
            <a:r>
              <a:rPr lang="en-US" sz="3600">
                <a:latin typeface="Calibri"/>
                <a:cs typeface="Calibri"/>
              </a:rPr>
              <a:t>¿Qué más querría saber?</a:t>
            </a:r>
          </a:p>
          <a:p>
            <a:pPr marL="0" indent="0">
              <a:buNone/>
            </a:pPr>
            <a:endParaRPr lang="en-US" sz="3200" dirty="0">
              <a:latin typeface="Calibri" charset="0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CE79C5-D8E1-4E61-A364-4FB9EAAB9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331" y="2591093"/>
            <a:ext cx="3429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5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>
                <a:solidFill>
                  <a:srgbClr val="0000FF"/>
                </a:solidFill>
                <a:latin typeface="Marker Felt"/>
                <a:cs typeface="Marker Felt"/>
              </a:rPr>
              <a:t>Tarea</a:t>
            </a:r>
            <a:endParaRPr lang="en-US" sz="6000" b="1" dirty="0">
              <a:solidFill>
                <a:srgbClr val="0000FF"/>
              </a:solidFill>
              <a:latin typeface="Marker Felt"/>
              <a:cs typeface="Marker Fe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012" y="2188902"/>
            <a:ext cx="4726447" cy="36801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latin typeface="Calibri"/>
                <a:cs typeface="Calibri"/>
              </a:rPr>
              <a:t>Comparta lo que aprendió hoy con otras familias.</a:t>
            </a:r>
          </a:p>
          <a:p>
            <a:r>
              <a:rPr lang="en-US" sz="2400">
                <a:latin typeface="Calibri"/>
                <a:cs typeface="Calibri"/>
              </a:rPr>
              <a:t>Transmita a otras familias el compromiso de aplicar lo que ha aprendido en esta lección y anímeles a ayudar.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6" name="Picture 2" descr="http://www.learn2rap.com/wp-content/uploads/2010/12/mediat-list-ico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569" y="3283211"/>
            <a:ext cx="2351088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372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03270" y="378665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rgbClr val="0000FF"/>
                </a:solidFill>
                <a:latin typeface="Marker Felt"/>
              </a:rPr>
              <a:t>Cierre</a:t>
            </a:r>
            <a:endParaRPr lang="en-US" sz="7200" dirty="0">
              <a:solidFill>
                <a:srgbClr val="0000FF"/>
              </a:solidFill>
              <a:latin typeface="Marker Fe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6865" y="2061058"/>
            <a:ext cx="7901745" cy="36801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Calibri"/>
                <a:cs typeface="Calibri"/>
              </a:rPr>
              <a:t>¿</a:t>
            </a:r>
            <a:r>
              <a:rPr lang="en-US" sz="3600" dirty="0" err="1">
                <a:latin typeface="Calibri"/>
                <a:cs typeface="Calibri"/>
              </a:rPr>
              <a:t>Preguntas</a:t>
            </a:r>
            <a:r>
              <a:rPr lang="en-US" sz="3600" dirty="0">
                <a:latin typeface="Calibri"/>
                <a:cs typeface="Calibri"/>
              </a:rPr>
              <a:t>?</a:t>
            </a:r>
          </a:p>
          <a:p>
            <a:r>
              <a:rPr lang="en-US" sz="3600" dirty="0">
                <a:latin typeface="Calibri"/>
                <a:cs typeface="Calibri"/>
              </a:rPr>
              <a:t>La </a:t>
            </a:r>
            <a:r>
              <a:rPr lang="en-US" sz="3600" dirty="0" err="1">
                <a:latin typeface="Calibri"/>
                <a:cs typeface="Calibri"/>
              </a:rPr>
              <a:t>siguiente</a:t>
            </a:r>
            <a:r>
              <a:rPr lang="en-US" sz="3600" dirty="0">
                <a:latin typeface="Calibri"/>
                <a:cs typeface="Calibri"/>
              </a:rPr>
              <a:t> </a:t>
            </a:r>
            <a:r>
              <a:rPr lang="en-US" sz="3600" dirty="0" err="1">
                <a:latin typeface="Calibri"/>
                <a:cs typeface="Calibri"/>
              </a:rPr>
              <a:t>reunión</a:t>
            </a:r>
            <a:r>
              <a:rPr lang="en-US" sz="3600" dirty="0">
                <a:latin typeface="Calibri"/>
                <a:cs typeface="Calibri"/>
              </a:rPr>
              <a:t> </a:t>
            </a:r>
            <a:r>
              <a:rPr lang="en-US" sz="3600" dirty="0" err="1">
                <a:latin typeface="Calibri"/>
                <a:cs typeface="Calibri"/>
              </a:rPr>
              <a:t>será</a:t>
            </a:r>
            <a:r>
              <a:rPr lang="en-US" sz="3600" dirty="0">
                <a:latin typeface="Calibri"/>
                <a:cs typeface="Calibri"/>
              </a:rPr>
              <a:t> </a:t>
            </a:r>
            <a:r>
              <a:rPr lang="en-US" sz="3600" dirty="0" err="1">
                <a:latin typeface="Calibri"/>
                <a:cs typeface="Calibri"/>
              </a:rPr>
              <a:t>el</a:t>
            </a:r>
            <a:r>
              <a:rPr lang="is-IS" sz="3600" dirty="0">
                <a:latin typeface="Calibri"/>
                <a:cs typeface="Calibri"/>
              </a:rPr>
              <a:t>….</a:t>
            </a:r>
          </a:p>
          <a:p>
            <a:r>
              <a:rPr lang="is-IS" sz="3600" dirty="0">
                <a:latin typeface="Calibri"/>
                <a:cs typeface="Calibri"/>
              </a:rPr>
              <a:t>¡</a:t>
            </a:r>
            <a:r>
              <a:rPr lang="is-IS" sz="3600" dirty="0" err="1">
                <a:latin typeface="Calibri"/>
                <a:cs typeface="Calibri"/>
              </a:rPr>
              <a:t>Gracias</a:t>
            </a:r>
            <a:r>
              <a:rPr lang="is-IS" sz="3600" dirty="0">
                <a:latin typeface="Calibri"/>
                <a:cs typeface="Calibri"/>
              </a:rPr>
              <a:t>! </a:t>
            </a:r>
            <a:endParaRPr lang="en-US" sz="3600" dirty="0">
              <a:latin typeface="Calibri"/>
              <a:cs typeface="Calibri"/>
            </a:endParaRPr>
          </a:p>
          <a:p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2B3898-6107-4DBB-A747-9CB5441FB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386" y="2058979"/>
            <a:ext cx="2249776" cy="395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3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0ef36d1-303d-453f-a185-e2a4ab828eff">
      <UserInfo>
        <DisplayName>JAMITA E SWEARENGEN</DisplayName>
        <AccountId>53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CB1116C5C21C429798B4FF086AE3FC" ma:contentTypeVersion="13" ma:contentTypeDescription="Create a new document." ma:contentTypeScope="" ma:versionID="7cb688158a4b94a1a6586cc091638b71">
  <xsd:schema xmlns:xsd="http://www.w3.org/2001/XMLSchema" xmlns:xs="http://www.w3.org/2001/XMLSchema" xmlns:p="http://schemas.microsoft.com/office/2006/metadata/properties" xmlns:ns2="b6b9343e-c8ac-47dc-bda2-145bf876408c" xmlns:ns3="10ef36d1-303d-453f-a185-e2a4ab828eff" targetNamespace="http://schemas.microsoft.com/office/2006/metadata/properties" ma:root="true" ma:fieldsID="c7bfefb362dad1c93b752823d228c20d" ns2:_="" ns3:_="">
    <xsd:import namespace="b6b9343e-c8ac-47dc-bda2-145bf876408c"/>
    <xsd:import namespace="10ef36d1-303d-453f-a185-e2a4ab828e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b9343e-c8ac-47dc-bda2-145bf87640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f36d1-303d-453f-a185-e2a4ab828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FA9321-565C-4322-9D1C-D4E214536964}">
  <ds:schemaRefs>
    <ds:schemaRef ds:uri="b6b9343e-c8ac-47dc-bda2-145bf876408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10ef36d1-303d-453f-a185-e2a4ab828ef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2E3E00-E5EE-4D2C-AFD2-E20286BCC6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51A8F1-8627-4AA5-A80B-F01909D332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b9343e-c8ac-47dc-bda2-145bf876408c"/>
    <ds:schemaRef ds:uri="10ef36d1-303d-453f-a185-e2a4ab828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1595</TotalTime>
  <Words>95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Marker Felt</vt:lpstr>
      <vt:lpstr>Wingdings 2</vt:lpstr>
      <vt:lpstr>Pixel</vt:lpstr>
      <vt:lpstr>PowerPoint Presentation</vt:lpstr>
      <vt:lpstr>Bienvenida</vt:lpstr>
      <vt:lpstr>Presentación</vt:lpstr>
      <vt:lpstr>Diálogo con el/la Director(a)</vt:lpstr>
      <vt:lpstr>Debate en grupo</vt:lpstr>
      <vt:lpstr>Tarea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LORENA  AMEZQUITA</cp:lastModifiedBy>
  <cp:revision>269</cp:revision>
  <dcterms:created xsi:type="dcterms:W3CDTF">2017-05-05T20:01:08Z</dcterms:created>
  <dcterms:modified xsi:type="dcterms:W3CDTF">2021-11-29T14:54:13Z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0x01010044CB1116C5C21C429798B4FF086AE3FC</vt:lpwstr>
  </property>
</Properties>
</file>